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notesSlides/notesSlide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4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  <p:sldId id="260" r:id="Rel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Relationship Type="http://schemas.openxmlformats.org/officeDocument/2006/relationships/slide" Target="/ppt/slides/slide5.xml" Id="RelId3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Slides/notesSlide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stackedAreaChart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lineStackedColumnComboChart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Average Delivery Days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Most Sold Quantity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donutChart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Most Sold Product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lineStackedColumnComboChart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Total Returned Products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Sum of Most Traded Year by Segment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Most Sales Happened In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3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pivotTable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pivotTable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pivotTable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gauge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4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Sum of Losses 2 - by Market "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e7db61e1-011a-4a0b-a0ad-204dced2488f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.xml" Id="Rfeebbdc501844b7a" /><Relationship Type="http://schemas.openxmlformats.org/officeDocument/2006/relationships/slideLayout" Target="/ppt/slideLayouts/slideLayout8.xml" Id="Rb34592b34dba4ae1" /><Relationship Type="http://schemas.openxmlformats.org/officeDocument/2006/relationships/hyperlink" Target="https://app.powerbi.com/groups/me/reports/e7db61e1-011a-4a0b-a0ad-204dced2488f/?pbi_source=PowerPoint" TargetMode="External" Id="RelId0" /><Relationship Type="http://schemas.openxmlformats.org/officeDocument/2006/relationships/image" Target="/ppt/media/image4.png" Id="imgId25540237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8fdac7c1612e4ac2" /><Relationship Type="http://schemas.openxmlformats.org/officeDocument/2006/relationships/slideLayout" Target="/ppt/slideLayouts/slideLayout8.xml" Id="Re53a3ba1cdd04b92" /><Relationship Type="http://schemas.openxmlformats.org/officeDocument/2006/relationships/hyperlink" Target="https://app.powerbi.com/groups/me/reports/e7db61e1-011a-4a0b-a0ad-204dced2488f/?pbi_source=PowerPoint" TargetMode="External" Id="RelId1" /><Relationship Type="http://schemas.openxmlformats.org/officeDocument/2006/relationships/image" Target="/ppt/media/image5.png" Id="imgId25540238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9bb2302069be4771" /><Relationship Type="http://schemas.openxmlformats.org/officeDocument/2006/relationships/slideLayout" Target="/ppt/slideLayouts/slideLayout8.xml" Id="R46c901a43f794a77" /><Relationship Type="http://schemas.openxmlformats.org/officeDocument/2006/relationships/hyperlink" Target="https://app.powerbi.com/groups/me/reports/e7db61e1-011a-4a0b-a0ad-204dced2488f/?pbi_source=PowerPoint" TargetMode="External" Id="RelId2" /><Relationship Type="http://schemas.openxmlformats.org/officeDocument/2006/relationships/image" Target="/ppt/media/image6.png" Id="imgId25540239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notesSlide" Target="/ppt/notesSlides/notesSlide4.xml" Id="R5c7a31e706a8492f" /><Relationship Type="http://schemas.openxmlformats.org/officeDocument/2006/relationships/slideLayout" Target="/ppt/slideLayouts/slideLayout8.xml" Id="R39142336aced4188" /><Relationship Type="http://schemas.openxmlformats.org/officeDocument/2006/relationships/hyperlink" Target="https://app.powerbi.com/groups/me/reports/e7db61e1-011a-4a0b-a0ad-204dced2488f/?pbi_source=PowerPoint" TargetMode="External" Id="RelId3" /><Relationship Type="http://schemas.openxmlformats.org/officeDocument/2006/relationships/image" Target="/ppt/media/image7.png" Id="imgId25540240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Global SuperStore 2016 Project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5/5/2023 11:40:09 AM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5/5/2023 11:23:32 AM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slicer ,stackedAreaChart ,lineStackedColumnComboChart ,Average Delivery Days ,Most Sold Quantity ,donutChart ,Most Sold Product ,clusteredBarChart. Please refer to the notes on this slide for details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25540237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0" y="457200"/>
            <a:ext cx="12192000" cy="592455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Overall Dashboard</a:t>
            </a:r>
          </a:p>
        </p:txBody>
      </p:sp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lineStackedColumnComboChart ,Total Returned Products ,map ,Sum of Most Traded Year by Segment ,Most Sales Happened In ,map. Please refer to the notes on this slide for details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25540238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0" y="457200"/>
            <a:ext cx="12192000" cy="592455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Consumer Overview</a:t>
            </a:r>
          </a:p>
        </p:txBody>
      </p:sp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pivotTable ,pivotTable ,pivotTable ,gauge. Please refer to the notes on this slide for details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25540239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Tabular Overview</a:t>
            </a:r>
          </a:p>
        </p:txBody>
      </p:sp>
    </p:spTree>
    <p:clrMapOvr>
      <a:masterClrMapping xmlns:a="http://schemas.openxmlformats.org/drawingml/2006/main"/>
    </p:clrMapOvr>
  </p:cSld>
</p:sld>
</file>

<file path=ppt/slides/slide5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Sum of Losses 2 - by Market &quot; ,columnChart ,lineChart ,pieChart ,barChart ,map. Please refer to the notes on this slide for details">
            <a:hlinkClick xmlns:r="http://schemas.openxmlformats.org/officeDocument/2006/relationships" xmlns:a="http://schemas.openxmlformats.org/drawingml/2006/main" r:id="RelId3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25540240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Losses Overview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